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80" d="100"/>
          <a:sy n="80" d="100"/>
        </p:scale>
        <p:origin x="17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사용자 지정</PresentationFormat>
  <Paragraphs>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Seongboh Kim</cp:lastModifiedBy>
  <cp:revision>1</cp:revision>
  <dcterms:created xsi:type="dcterms:W3CDTF">2006-08-16T00:00:00Z</dcterms:created>
  <dcterms:modified xsi:type="dcterms:W3CDTF">2026-02-21T05:31:34Z</dcterms:modified>
</cp:coreProperties>
</file>

<file path=docProps/thumbnail.jpeg>
</file>